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61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197"/>
  </p:normalViewPr>
  <p:slideViewPr>
    <p:cSldViewPr snapToGrid="0">
      <p:cViewPr varScale="1">
        <p:scale>
          <a:sx n="121" d="100"/>
          <a:sy n="121" d="100"/>
        </p:scale>
        <p:origin x="200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5C481-E039-68BE-5A69-0ADD21A05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5ACFD4-F759-2F4B-BDC7-8B2FF47F37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28FF6E-EB03-E456-39D8-58F7D122C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6B9F1-D912-EA42-BBD7-677423D5642A}" type="datetimeFigureOut">
              <a:rPr lang="en-US" smtClean="0"/>
              <a:t>9/21/22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4AC219-D5B1-10F1-7EB6-BF6F8D3FA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FDE3FE-21B5-89FA-9D9A-6C06A4D06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89EFA-69DD-CB42-AE20-CECEF2B40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658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4BA96-95C1-ABAC-7D46-64B530174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6C523D-8645-9B13-10F4-72221C4052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05D3B5-5F71-FCB8-0007-8C6BC9DEE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6B9F1-D912-EA42-BBD7-677423D5642A}" type="datetimeFigureOut">
              <a:rPr lang="en-US" smtClean="0"/>
              <a:t>9/21/22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1C44AB-DD18-A043-27D0-B263AE96C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D14E2C-EA9B-C301-5AAC-69F79D69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89EFA-69DD-CB42-AE20-CECEF2B40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292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BBE61F-09CA-7837-6A89-DBAB4689B4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BA0181-F5E4-FF03-EABA-E14CA4CFAA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4602B-7CF7-5F27-CD49-DD5FD9839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6B9F1-D912-EA42-BBD7-677423D5642A}" type="datetimeFigureOut">
              <a:rPr lang="en-US" smtClean="0"/>
              <a:t>9/21/22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18E2A-29C8-86B2-9D50-591242722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41481-1474-40E3-8E3B-7E46F7BC7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89EFA-69DD-CB42-AE20-CECEF2B40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940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8851C-C625-2156-DE9F-F83AE7405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EA141-6E15-6C8C-0F40-B291CF2C0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3279A-6905-08DF-E819-9545A4F3B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6B9F1-D912-EA42-BBD7-677423D5642A}" type="datetimeFigureOut">
              <a:rPr lang="en-US" smtClean="0"/>
              <a:t>9/21/22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0AF12-EB19-B8B6-8C3B-1EDD70DA5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A24F45-C0D8-5EE1-D28E-151F2B980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89EFA-69DD-CB42-AE20-CECEF2B40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127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240C5-797C-D8CB-8D82-0E0C73A57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EEEA49-12ED-68C6-68D5-9F0549087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7CE54-39BF-641A-4FCA-B4B64E70B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6B9F1-D912-EA42-BBD7-677423D5642A}" type="datetimeFigureOut">
              <a:rPr lang="en-US" smtClean="0"/>
              <a:t>9/21/22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A9E5D-5B6B-DD71-BDBA-C6E14025D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BABF6E-C59F-E9CB-E65D-85DBBB434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89EFA-69DD-CB42-AE20-CECEF2B40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598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74B83-A6A5-8DFE-8E0F-24E9B7C02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66CA1-99FB-D263-EABD-F4D9ED9D94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D76457-A054-76C0-B8B7-248DBC6F68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FF29AB-0CC5-402D-927D-4CFA869B6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6B9F1-D912-EA42-BBD7-677423D5642A}" type="datetimeFigureOut">
              <a:rPr lang="en-US" smtClean="0"/>
              <a:t>9/21/22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C88A0-39DC-FFB6-505B-835155655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AA1775-0EEA-7BD7-3629-B5603E91E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89EFA-69DD-CB42-AE20-CECEF2B40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575C7-D9E4-40B2-8D22-E5E534A06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1B82F1-580F-2488-1966-3F8E1F94C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4460D2-145C-FA50-B1CC-EFE2479DA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A143C3-F356-4FCC-4748-CE9AF0F3E2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82AD0D-A782-3E46-C5A7-B813A25B72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CE1D66-794E-F5C0-0BE3-1784659C0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6B9F1-D912-EA42-BBD7-677423D5642A}" type="datetimeFigureOut">
              <a:rPr lang="en-US" smtClean="0"/>
              <a:t>9/21/22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D5E0E6-9973-9F28-15CE-9063707C2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6C34CA-9968-4E0F-8410-0129B12E5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89EFA-69DD-CB42-AE20-CECEF2B40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558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6B580-1484-D6E7-E750-B7F955EB8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522D35-7868-4B64-E003-BE69F069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6B9F1-D912-EA42-BBD7-677423D5642A}" type="datetimeFigureOut">
              <a:rPr lang="en-US" smtClean="0"/>
              <a:t>9/21/22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A643AF-3F41-0236-F8C4-43BCC0AAB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F3CB61-4F8C-AC04-648D-45C64DFAB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89EFA-69DD-CB42-AE20-CECEF2B40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358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9AE0A9-9F32-326E-1E0D-DAE86BBEE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6B9F1-D912-EA42-BBD7-677423D5642A}" type="datetimeFigureOut">
              <a:rPr lang="en-US" smtClean="0"/>
              <a:t>9/21/22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8EE636-2A31-992F-B6FA-8507D98F2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FA540F-5FBD-1DE6-1587-27F7744D4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89EFA-69DD-CB42-AE20-CECEF2B40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706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17D29-BF17-81F0-B79A-78B08050C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0A689-CDF0-1AC8-42BB-60CE8CECC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C9BB7C-146B-3A6A-FCEC-7ADD461D8F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5D349D-5C18-54AB-18D4-75C9A093B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6B9F1-D912-EA42-BBD7-677423D5642A}" type="datetimeFigureOut">
              <a:rPr lang="en-US" smtClean="0"/>
              <a:t>9/21/22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8B79F2-75A4-0A90-E747-C7085D9E3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CF8BD8-A96A-7B74-EFEA-238983AB4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89EFA-69DD-CB42-AE20-CECEF2B40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978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61BEB-4146-C5A6-4651-979CF1F2D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D0D587-852C-8FE2-B239-DD2C2983BD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CB0DC2-AAE1-E602-515F-848D8FF760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4FC340-FEDC-5BA6-C5A7-00AC72F70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6B9F1-D912-EA42-BBD7-677423D5642A}" type="datetimeFigureOut">
              <a:rPr lang="en-US" smtClean="0"/>
              <a:t>9/21/22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495356-9078-07AD-35D8-AAB630C47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3D29D1-2D07-3324-4258-5D5678CDF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89EFA-69DD-CB42-AE20-CECEF2B40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359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4285A6-33A7-C474-06C2-6A22A258D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ECBCEB-FBEF-EFEB-BE27-9293C557BF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DB1C0-C2E2-758C-EE24-16F227510A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6B9F1-D912-EA42-BBD7-677423D5642A}" type="datetimeFigureOut">
              <a:rPr lang="en-US" smtClean="0"/>
              <a:t>9/21/22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44241-D68B-851F-D363-FF1AE715CF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2AC60B-D410-708F-5956-B642B2B9C0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89EFA-69DD-CB42-AE20-CECEF2B40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568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3" name="Picture 2" descr="Screen Shot 2016-09-11 at 5.22.54 PM.png">
            <a:extLst>
              <a:ext uri="{FF2B5EF4-FFF2-40B4-BE49-F238E27FC236}">
                <a16:creationId xmlns:a16="http://schemas.microsoft.com/office/drawing/2014/main" id="{5A276FD6-B527-C999-E83E-D5E9DB737E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101" y="0"/>
            <a:ext cx="52482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Harvey Chochinov</dc:creator>
  <cp:lastModifiedBy>Harvey Chochinov</cp:lastModifiedBy>
  <cp:revision>1</cp:revision>
  <dcterms:created xsi:type="dcterms:W3CDTF">2022-09-21T12:24:05Z</dcterms:created>
  <dcterms:modified xsi:type="dcterms:W3CDTF">2022-09-21T12:24:53Z</dcterms:modified>
</cp:coreProperties>
</file>